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2"/>
    <p:restoredTop sz="94595"/>
  </p:normalViewPr>
  <p:slideViewPr>
    <p:cSldViewPr snapToGrid="0" snapToObjects="1">
      <p:cViewPr varScale="1">
        <p:scale>
          <a:sx n="98" d="100"/>
          <a:sy n="98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8EAF7-3BE0-8E4D-9985-979E0B9E954D}" type="datetimeFigureOut">
              <a:rPr lang="en-US" smtClean="0"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75DB6-82D5-F242-9DF1-2EBCC59C3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40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48.tiff"/><Relationship Id="rId5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tiff"/><Relationship Id="rId5" Type="http://schemas.openxmlformats.org/officeDocument/2006/relationships/image" Target="../media/image6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tiff"/><Relationship Id="rId5" Type="http://schemas.openxmlformats.org/officeDocument/2006/relationships/image" Target="../media/image6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4" Type="http://schemas.openxmlformats.org/officeDocument/2006/relationships/image" Target="../media/image68.tiff"/><Relationship Id="rId5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image" Target="../media/image72.tiff"/><Relationship Id="rId5" Type="http://schemas.openxmlformats.org/officeDocument/2006/relationships/image" Target="../media/image7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4" Type="http://schemas.openxmlformats.org/officeDocument/2006/relationships/image" Target="../media/image76.tiff"/><Relationship Id="rId5" Type="http://schemas.openxmlformats.org/officeDocument/2006/relationships/image" Target="../media/image7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4" Type="http://schemas.openxmlformats.org/officeDocument/2006/relationships/image" Target="../media/image80.tiff"/><Relationship Id="rId5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4.tiff"/><Relationship Id="rId5" Type="http://schemas.openxmlformats.org/officeDocument/2006/relationships/image" Target="../media/image8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4" Type="http://schemas.openxmlformats.org/officeDocument/2006/relationships/image" Target="../media/image88.tiff"/><Relationship Id="rId5" Type="http://schemas.openxmlformats.org/officeDocument/2006/relationships/image" Target="../media/image8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4" Type="http://schemas.openxmlformats.org/officeDocument/2006/relationships/image" Target="../media/image92.tiff"/><Relationship Id="rId5" Type="http://schemas.openxmlformats.org/officeDocument/2006/relationships/image" Target="../media/image9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4" Type="http://schemas.openxmlformats.org/officeDocument/2006/relationships/image" Target="../media/image96.tiff"/><Relationship Id="rId5" Type="http://schemas.openxmlformats.org/officeDocument/2006/relationships/image" Target="../media/image9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238002"/>
            <a:ext cx="4265056" cy="3300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36" y="238002"/>
            <a:ext cx="4296167" cy="33245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09" y="3788229"/>
            <a:ext cx="4782627" cy="3701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437" y="3788229"/>
            <a:ext cx="4311513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0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237507"/>
            <a:ext cx="3836435" cy="2968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825" y="124938"/>
            <a:ext cx="4127365" cy="3193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774" y="3762102"/>
            <a:ext cx="4484281" cy="34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6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6" y="201881"/>
            <a:ext cx="4327499" cy="3348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73" y="201881"/>
            <a:ext cx="4327499" cy="3348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" y="3722913"/>
            <a:ext cx="4615359" cy="3571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933" y="3550723"/>
            <a:ext cx="4682880" cy="36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6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9" y="380505"/>
            <a:ext cx="4065981" cy="3146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982" y="249876"/>
            <a:ext cx="4403587" cy="340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4" y="3730002"/>
            <a:ext cx="4799282" cy="3713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82" y="3526971"/>
            <a:ext cx="4986406" cy="38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44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47" y="166750"/>
            <a:ext cx="3861295" cy="29880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17460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47" y="3762103"/>
            <a:ext cx="4595767" cy="3556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387" y="3537519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5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7" y="190500"/>
            <a:ext cx="4110677" cy="3181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260" y="121577"/>
            <a:ext cx="4288806" cy="3318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91" y="3670663"/>
            <a:ext cx="4746340" cy="3672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260" y="3544104"/>
            <a:ext cx="4909885" cy="37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2" y="285008"/>
            <a:ext cx="3766292" cy="291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57" y="285008"/>
            <a:ext cx="4110677" cy="3181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57" y="3722914"/>
            <a:ext cx="4628753" cy="3581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210" y="3466062"/>
            <a:ext cx="4797557" cy="37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368630"/>
            <a:ext cx="4170054" cy="32270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96" y="354164"/>
            <a:ext cx="4188748" cy="3241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389766"/>
            <a:ext cx="4691380" cy="3630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65" y="3491026"/>
            <a:ext cx="4429675" cy="342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0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404256"/>
            <a:ext cx="3896921" cy="30156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26" y="243839"/>
            <a:ext cx="4311513" cy="33364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85" y="3709851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735" y="3709851"/>
            <a:ext cx="4612034" cy="35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8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1" y="392381"/>
            <a:ext cx="3452152" cy="2671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625" y="273627"/>
            <a:ext cx="4075051" cy="3153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6" y="3644537"/>
            <a:ext cx="4869709" cy="376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727" y="3644537"/>
            <a:ext cx="4801042" cy="37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2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2" y="392382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1" y="238001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09" y="3801290"/>
            <a:ext cx="4627046" cy="3580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761" y="3627454"/>
            <a:ext cx="4851684" cy="37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5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5" y="285503"/>
            <a:ext cx="4276931" cy="330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5" y="285503"/>
            <a:ext cx="4276931" cy="3309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09" y="3702091"/>
            <a:ext cx="4791761" cy="3708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60" y="3702091"/>
            <a:ext cx="4494767" cy="347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3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30" y="499259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3" y="499260"/>
            <a:ext cx="4550064" cy="3521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86" y="3634364"/>
            <a:ext cx="4814188" cy="3725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874" y="380129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71" y="249877"/>
            <a:ext cx="4086926" cy="3162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73" y="285128"/>
            <a:ext cx="4330142" cy="3350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6" y="3636016"/>
            <a:ext cx="4855967" cy="375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473" y="3636016"/>
            <a:ext cx="4699760" cy="36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8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0" y="344879"/>
            <a:ext cx="3980048" cy="30799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12" y="261752"/>
            <a:ext cx="4300682" cy="3328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4" y="3683725"/>
            <a:ext cx="4665999" cy="3610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512" y="3589841"/>
            <a:ext cx="4598479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321129"/>
            <a:ext cx="3958561" cy="30633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08" y="321129"/>
            <a:ext cx="4241305" cy="3282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5" y="3603270"/>
            <a:ext cx="4926175" cy="381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406" y="3603270"/>
            <a:ext cx="4649120" cy="35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26" y="392381"/>
            <a:ext cx="4051300" cy="3135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183" y="214507"/>
            <a:ext cx="4511008" cy="3490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9" y="3796798"/>
            <a:ext cx="4687484" cy="3627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68" y="3905794"/>
            <a:ext cx="4605715" cy="35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9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29" y="499258"/>
            <a:ext cx="3636301" cy="28139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82" y="288140"/>
            <a:ext cx="4181929" cy="3236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3670663"/>
            <a:ext cx="4550245" cy="3521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82" y="3524332"/>
            <a:ext cx="4905735" cy="37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419292"/>
              </p:ext>
            </p:extLst>
          </p:nvPr>
        </p:nvGraphicFramePr>
        <p:xfrm>
          <a:off x="3849872" y="787400"/>
          <a:ext cx="1695904" cy="6662270"/>
        </p:xfrm>
        <a:graphic>
          <a:graphicData uri="http://schemas.openxmlformats.org/drawingml/2006/table">
            <a:tbl>
              <a:tblPr/>
              <a:tblGrid>
                <a:gridCol w="847952"/>
                <a:gridCol w="847952"/>
              </a:tblGrid>
              <a:tr h="608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0.00554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0.00675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-0.03506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-0.01463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0.01161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0.00455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-0.00782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0.09311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-0.00074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-0.02347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0.00797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-0.05586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-0.02303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-0.00427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-0.03299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-0.04460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0.00238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0.02095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-0.05174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0.01637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0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0.01195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9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-0.00136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065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13028"/>
              </p:ext>
            </p:extLst>
          </p:nvPr>
        </p:nvGraphicFramePr>
        <p:xfrm>
          <a:off x="352693" y="2338251"/>
          <a:ext cx="9052563" cy="1332411"/>
        </p:xfrm>
        <a:graphic>
          <a:graphicData uri="http://schemas.openxmlformats.org/drawingml/2006/table">
            <a:tbl>
              <a:tblPr/>
              <a:tblGrid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  <a:gridCol w="696351"/>
              </a:tblGrid>
              <a:tr h="760621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7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0.08770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71472"/>
              </p:ext>
            </p:extLst>
          </p:nvPr>
        </p:nvGraphicFramePr>
        <p:xfrm>
          <a:off x="352693" y="4375386"/>
          <a:ext cx="9052568" cy="953589"/>
        </p:xfrm>
        <a:graphic>
          <a:graphicData uri="http://schemas.openxmlformats.org/drawingml/2006/table">
            <a:tbl>
              <a:tblPr/>
              <a:tblGrid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  <a:gridCol w="646612"/>
              </a:tblGrid>
              <a:tr h="53557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80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0.09594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0.08427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73628"/>
            <a:ext cx="3743720" cy="2897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32730"/>
            <a:ext cx="3849419" cy="2978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3" y="3474720"/>
            <a:ext cx="4968312" cy="3844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486" y="3528243"/>
            <a:ext cx="4580722" cy="3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53" y="404256"/>
            <a:ext cx="3728375" cy="2885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76" y="302611"/>
            <a:ext cx="3991072" cy="3088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3" y="3667100"/>
            <a:ext cx="4948362" cy="3829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555" y="3667100"/>
            <a:ext cx="4750402" cy="367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4" y="333004"/>
            <a:ext cx="3754417" cy="2905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204348"/>
            <a:ext cx="4086926" cy="3162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5" y="3835730"/>
            <a:ext cx="4794904" cy="371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696" y="3709850"/>
            <a:ext cx="4497197" cy="34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89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5" y="142998"/>
            <a:ext cx="4326859" cy="3348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31" y="142998"/>
            <a:ext cx="4526313" cy="3502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8" y="3827417"/>
            <a:ext cx="4729516" cy="3659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084" y="3645693"/>
            <a:ext cx="4725767" cy="36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41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7" y="285503"/>
            <a:ext cx="3759066" cy="2908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888" y="285503"/>
            <a:ext cx="4051300" cy="3135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71" y="3588917"/>
            <a:ext cx="4668817" cy="3612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888" y="3591097"/>
            <a:ext cx="4665999" cy="361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" y="416131"/>
            <a:ext cx="4015674" cy="3107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010" y="459046"/>
            <a:ext cx="4001986" cy="3096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9" y="3740727"/>
            <a:ext cx="4748867" cy="36749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368" y="3740727"/>
            <a:ext cx="4748867" cy="36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9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8" y="226126"/>
            <a:ext cx="4173401" cy="3229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599" y="264179"/>
            <a:ext cx="4075051" cy="31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80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</TotalTime>
  <Words>125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9</cp:revision>
  <dcterms:created xsi:type="dcterms:W3CDTF">2018-06-29T17:59:15Z</dcterms:created>
  <dcterms:modified xsi:type="dcterms:W3CDTF">2018-06-29T20:30:49Z</dcterms:modified>
</cp:coreProperties>
</file>